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c73bcdd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c73bcdd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c73bcdd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c73bcdd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c73bcdd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c73bcdd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c73bcdd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c73bcdd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Conversion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47625" y="12444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 conversion.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 to converting  into string type and toString()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Methods to converting into number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parseInt and parseFloat.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47625" y="4651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07900" y="1327775"/>
            <a:ext cx="5179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Converting a type of the variable into another type is called type conversion.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Important Note:</a:t>
            </a:r>
            <a:endParaRPr b="1" i="1"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Use a valid number to convert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will return Nan(Not a number.)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123f4 or [1,2,3,4] are not numbers (NaN).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7500" y="49525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conversion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28000" y="1418175"/>
            <a:ext cx="48177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Convert it into string: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myArray = [“Apple”,”Banana”,”Kiwi”];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37125" y="495250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87800" y="1327775"/>
            <a:ext cx="521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What would be the output of following code: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myArray = Number([1, 2, 3, 4]);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console.log(myArray,</a:t>
            </a:r>
            <a:r>
              <a:rPr lang="en-GB" sz="13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typeof(myArray));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37575" y="45507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